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9" r:id="rId8"/>
    <p:sldId id="280" r:id="rId9"/>
    <p:sldId id="271" r:id="rId10"/>
    <p:sldId id="272" r:id="rId11"/>
    <p:sldId id="273" r:id="rId12"/>
    <p:sldId id="282" r:id="rId13"/>
    <p:sldId id="283" r:id="rId14"/>
    <p:sldId id="284" r:id="rId15"/>
    <p:sldId id="285" r:id="rId16"/>
    <p:sldId id="286" r:id="rId17"/>
    <p:sldId id="259" r:id="rId18"/>
    <p:sldId id="256" r:id="rId19"/>
    <p:sldId id="257" r:id="rId20"/>
    <p:sldId id="258" r:id="rId21"/>
    <p:sldId id="260" r:id="rId22"/>
    <p:sldId id="261" r:id="rId23"/>
    <p:sldId id="262" r:id="rId24"/>
    <p:sldId id="263" r:id="rId25"/>
    <p:sldId id="274" r:id="rId26"/>
    <p:sldId id="275" r:id="rId27"/>
    <p:sldId id="276" r:id="rId28"/>
    <p:sldId id="277" r:id="rId29"/>
    <p:sldId id="278" r:id="rId30"/>
    <p:sldId id="281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4576" autoAdjust="0"/>
  </p:normalViewPr>
  <p:slideViewPr>
    <p:cSldViewPr>
      <p:cViewPr>
        <p:scale>
          <a:sx n="50" d="100"/>
          <a:sy n="50" d="100"/>
        </p:scale>
        <p:origin x="-208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5FF53-7676-4D3B-B6F7-39D581F49A78}" type="doc">
      <dgm:prSet loTypeId="urn:microsoft.com/office/officeart/2005/8/layout/cycle2" loCatId="cycle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s-MX"/>
        </a:p>
      </dgm:t>
    </dgm:pt>
    <dgm:pt modelId="{47C9A412-E8ED-4202-8D20-8C80D6C6E464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Broadway" pitchFamily="82" charset="0"/>
            </a:rPr>
            <a:t>MEDIOS DE COMUNICACIÓN</a:t>
          </a:r>
          <a:endParaRPr lang="es-MX" sz="1800" dirty="0">
            <a:latin typeface="Broadway" pitchFamily="82" charset="0"/>
          </a:endParaRPr>
        </a:p>
      </dgm:t>
    </dgm:pt>
    <dgm:pt modelId="{6054D703-B4F8-4F10-BEC4-13E277FB877B}" type="parTrans" cxnId="{E878C161-5235-4C0D-AC96-AAA73B45A7E1}">
      <dgm:prSet/>
      <dgm:spPr/>
      <dgm:t>
        <a:bodyPr/>
        <a:lstStyle/>
        <a:p>
          <a:pPr algn="ctr"/>
          <a:endParaRPr lang="es-MX" sz="2800">
            <a:latin typeface="Broadway" pitchFamily="82" charset="0"/>
          </a:endParaRPr>
        </a:p>
      </dgm:t>
    </dgm:pt>
    <dgm:pt modelId="{A2409C71-6158-407C-91A1-13C46DAC4AC0}" type="sibTrans" cxnId="{E878C161-5235-4C0D-AC96-AAA73B45A7E1}">
      <dgm:prSet custT="1"/>
      <dgm:spPr/>
      <dgm:t>
        <a:bodyPr/>
        <a:lstStyle/>
        <a:p>
          <a:pPr algn="ctr"/>
          <a:endParaRPr lang="es-MX" sz="1200">
            <a:latin typeface="Broadway" pitchFamily="82" charset="0"/>
          </a:endParaRPr>
        </a:p>
      </dgm:t>
    </dgm:pt>
    <dgm:pt modelId="{AD5E1CB4-E1EC-46C7-A13B-943C9C7F5B2C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Broadway" pitchFamily="82" charset="0"/>
            </a:rPr>
            <a:t>AMIGOS</a:t>
          </a:r>
          <a:endParaRPr lang="es-MX" sz="1800" dirty="0">
            <a:latin typeface="Broadway" pitchFamily="82" charset="0"/>
          </a:endParaRPr>
        </a:p>
      </dgm:t>
    </dgm:pt>
    <dgm:pt modelId="{D2F582B7-C36B-4832-A393-2DCBD294197C}" type="parTrans" cxnId="{C70838FD-C6AE-4BD8-A570-7D24CA1B2D73}">
      <dgm:prSet/>
      <dgm:spPr/>
      <dgm:t>
        <a:bodyPr/>
        <a:lstStyle/>
        <a:p>
          <a:pPr algn="ctr"/>
          <a:endParaRPr lang="es-MX" sz="2800">
            <a:latin typeface="Broadway" pitchFamily="82" charset="0"/>
          </a:endParaRPr>
        </a:p>
      </dgm:t>
    </dgm:pt>
    <dgm:pt modelId="{6D875043-C33D-4DED-ACEA-7B85AB103F73}" type="sibTrans" cxnId="{C70838FD-C6AE-4BD8-A570-7D24CA1B2D73}">
      <dgm:prSet custT="1"/>
      <dgm:spPr/>
      <dgm:t>
        <a:bodyPr/>
        <a:lstStyle/>
        <a:p>
          <a:pPr algn="ctr"/>
          <a:endParaRPr lang="es-MX" sz="1200">
            <a:latin typeface="Broadway" pitchFamily="82" charset="0"/>
          </a:endParaRPr>
        </a:p>
      </dgm:t>
    </dgm:pt>
    <dgm:pt modelId="{2489480C-D0AE-4292-880F-90CBAEB3C92C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Broadway" pitchFamily="82" charset="0"/>
            </a:rPr>
            <a:t>FAMILIA</a:t>
          </a:r>
          <a:endParaRPr lang="es-MX" sz="1800" dirty="0">
            <a:latin typeface="Broadway" pitchFamily="82" charset="0"/>
          </a:endParaRPr>
        </a:p>
      </dgm:t>
    </dgm:pt>
    <dgm:pt modelId="{D609BA85-5853-4522-84B8-8918E9C37194}" type="parTrans" cxnId="{DA41663A-4D09-4615-BD58-E53F3CF904BD}">
      <dgm:prSet/>
      <dgm:spPr/>
      <dgm:t>
        <a:bodyPr/>
        <a:lstStyle/>
        <a:p>
          <a:pPr algn="ctr"/>
          <a:endParaRPr lang="es-MX" sz="2800">
            <a:latin typeface="Broadway" pitchFamily="82" charset="0"/>
          </a:endParaRPr>
        </a:p>
      </dgm:t>
    </dgm:pt>
    <dgm:pt modelId="{C02B623E-960A-4FBC-B6F1-68F4B5CED744}" type="sibTrans" cxnId="{DA41663A-4D09-4615-BD58-E53F3CF904BD}">
      <dgm:prSet custT="1"/>
      <dgm:spPr/>
      <dgm:t>
        <a:bodyPr/>
        <a:lstStyle/>
        <a:p>
          <a:pPr algn="ctr"/>
          <a:endParaRPr lang="es-MX" sz="1200">
            <a:latin typeface="Broadway" pitchFamily="82" charset="0"/>
          </a:endParaRPr>
        </a:p>
      </dgm:t>
    </dgm:pt>
    <dgm:pt modelId="{12B1DDF5-2C29-4B00-9B5C-A9D9405CCD42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Broadway" pitchFamily="82" charset="0"/>
            </a:rPr>
            <a:t>LENGUAJE</a:t>
          </a:r>
          <a:endParaRPr lang="es-MX" sz="1800" dirty="0">
            <a:latin typeface="Broadway" pitchFamily="82" charset="0"/>
          </a:endParaRPr>
        </a:p>
      </dgm:t>
    </dgm:pt>
    <dgm:pt modelId="{7283BD32-89CA-4722-8D7E-1A3654400AF9}" type="parTrans" cxnId="{19F739DE-45DA-48A7-B493-8F3BB98FF4F5}">
      <dgm:prSet/>
      <dgm:spPr/>
      <dgm:t>
        <a:bodyPr/>
        <a:lstStyle/>
        <a:p>
          <a:pPr algn="ctr"/>
          <a:endParaRPr lang="es-MX" sz="2800">
            <a:latin typeface="Broadway" pitchFamily="82" charset="0"/>
          </a:endParaRPr>
        </a:p>
      </dgm:t>
    </dgm:pt>
    <dgm:pt modelId="{F8E46F71-EB99-4B9D-AA57-BB4FB93171A2}" type="sibTrans" cxnId="{19F739DE-45DA-48A7-B493-8F3BB98FF4F5}">
      <dgm:prSet custT="1"/>
      <dgm:spPr/>
      <dgm:t>
        <a:bodyPr/>
        <a:lstStyle/>
        <a:p>
          <a:pPr algn="ctr"/>
          <a:endParaRPr lang="es-MX" sz="1200">
            <a:latin typeface="Broadway" pitchFamily="82" charset="0"/>
          </a:endParaRPr>
        </a:p>
      </dgm:t>
    </dgm:pt>
    <dgm:pt modelId="{BF5A3631-82F2-44BD-A6C2-23F219465566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Broadway" pitchFamily="82" charset="0"/>
            </a:rPr>
            <a:t>SOCIEDAD</a:t>
          </a:r>
          <a:endParaRPr lang="es-MX" sz="1800" dirty="0">
            <a:latin typeface="Broadway" pitchFamily="82" charset="0"/>
          </a:endParaRPr>
        </a:p>
      </dgm:t>
    </dgm:pt>
    <dgm:pt modelId="{4FC0F9F6-64BA-478F-AC42-6C902F3D5031}" type="parTrans" cxnId="{16D29BEE-08EE-4245-9487-4FAA63BC01D9}">
      <dgm:prSet/>
      <dgm:spPr/>
      <dgm:t>
        <a:bodyPr/>
        <a:lstStyle/>
        <a:p>
          <a:pPr algn="ctr"/>
          <a:endParaRPr lang="es-MX" sz="2800">
            <a:latin typeface="Broadway" pitchFamily="82" charset="0"/>
          </a:endParaRPr>
        </a:p>
      </dgm:t>
    </dgm:pt>
    <dgm:pt modelId="{BBE482BE-C9F1-4D41-9346-3BEC7D5AC130}" type="sibTrans" cxnId="{16D29BEE-08EE-4245-9487-4FAA63BC01D9}">
      <dgm:prSet custT="1"/>
      <dgm:spPr/>
      <dgm:t>
        <a:bodyPr/>
        <a:lstStyle/>
        <a:p>
          <a:pPr algn="ctr"/>
          <a:endParaRPr lang="es-MX" sz="1200">
            <a:latin typeface="Broadway" pitchFamily="82" charset="0"/>
          </a:endParaRPr>
        </a:p>
      </dgm:t>
    </dgm:pt>
    <dgm:pt modelId="{5820CA8D-6D59-49D7-8E17-B5AA2DE4779F}" type="pres">
      <dgm:prSet presAssocID="{D5F5FF53-7676-4D3B-B6F7-39D581F49A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C14FAD-C515-4ED6-8A5D-6C8D051D1268}" type="pres">
      <dgm:prSet presAssocID="{47C9A412-E8ED-4202-8D20-8C80D6C6E464}" presName="node" presStyleLbl="node1" presStyleIdx="0" presStyleCnt="5" custScaleX="140701" custScaleY="1184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B9F1E-8DF8-4DB6-B4EE-0B94AEDF34EA}" type="pres">
      <dgm:prSet presAssocID="{A2409C71-6158-407C-91A1-13C46DAC4AC0}" presName="sibTrans" presStyleLbl="sibTrans2D1" presStyleIdx="0" presStyleCnt="5"/>
      <dgm:spPr/>
      <dgm:t>
        <a:bodyPr/>
        <a:lstStyle/>
        <a:p>
          <a:endParaRPr lang="es-ES"/>
        </a:p>
      </dgm:t>
    </dgm:pt>
    <dgm:pt modelId="{AAD8F88C-BFE6-4733-9D4A-C201CB25608B}" type="pres">
      <dgm:prSet presAssocID="{A2409C71-6158-407C-91A1-13C46DAC4AC0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413818ED-6B33-41E1-B8BD-85F1328FF5FF}" type="pres">
      <dgm:prSet presAssocID="{AD5E1CB4-E1EC-46C7-A13B-943C9C7F5B2C}" presName="node" presStyleLbl="node1" presStyleIdx="1" presStyleCnt="5" custRadScaleRad="124576" custRadScaleInc="138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271FB5-8F65-4FC6-B498-A4B870ED46C0}" type="pres">
      <dgm:prSet presAssocID="{6D875043-C33D-4DED-ACEA-7B85AB103F7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9013415C-A9BE-4179-B457-0FC371ECC9FF}" type="pres">
      <dgm:prSet presAssocID="{6D875043-C33D-4DED-ACEA-7B85AB103F73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B1E40C1-47E7-4443-B2FB-F191D8D48FCF}" type="pres">
      <dgm:prSet presAssocID="{2489480C-D0AE-4292-880F-90CBAEB3C92C}" presName="node" presStyleLbl="node1" presStyleIdx="2" presStyleCnt="5" custRadScaleRad="104267" custRadScaleInc="-142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F2E340-9789-43EE-A1DC-37BEC0FE6C73}" type="pres">
      <dgm:prSet presAssocID="{C02B623E-960A-4FBC-B6F1-68F4B5CED744}" presName="sibTrans" presStyleLbl="sibTrans2D1" presStyleIdx="2" presStyleCnt="5"/>
      <dgm:spPr/>
      <dgm:t>
        <a:bodyPr/>
        <a:lstStyle/>
        <a:p>
          <a:endParaRPr lang="es-ES"/>
        </a:p>
      </dgm:t>
    </dgm:pt>
    <dgm:pt modelId="{C99BA590-6B1D-4D06-BF4C-B77E67281820}" type="pres">
      <dgm:prSet presAssocID="{C02B623E-960A-4FBC-B6F1-68F4B5CED744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88C6B966-BCBD-4CC5-94D7-BF0FA57026BB}" type="pres">
      <dgm:prSet presAssocID="{12B1DDF5-2C29-4B00-9B5C-A9D9405CCD42}" presName="node" presStyleLbl="node1" presStyleIdx="3" presStyleCnt="5" custRadScaleRad="101645" custRadScaleInc="95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1996F2-CE18-4C64-9F30-C46B26CB3D3D}" type="pres">
      <dgm:prSet presAssocID="{F8E46F71-EB99-4B9D-AA57-BB4FB93171A2}" presName="sibTrans" presStyleLbl="sibTrans2D1" presStyleIdx="3" presStyleCnt="5"/>
      <dgm:spPr/>
      <dgm:t>
        <a:bodyPr/>
        <a:lstStyle/>
        <a:p>
          <a:endParaRPr lang="es-ES"/>
        </a:p>
      </dgm:t>
    </dgm:pt>
    <dgm:pt modelId="{54ECC0B8-6D79-45E4-9B72-23C0A1D60030}" type="pres">
      <dgm:prSet presAssocID="{F8E46F71-EB99-4B9D-AA57-BB4FB93171A2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3B3C9ABC-39A4-42CA-9977-412CC07B6613}" type="pres">
      <dgm:prSet presAssocID="{BF5A3631-82F2-44BD-A6C2-23F219465566}" presName="node" presStyleLbl="node1" presStyleIdx="4" presStyleCnt="5" custRadScaleRad="125625" custRadScaleInc="-10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149EE3-D8F4-44CE-BC5D-A7E4043AFB8F}" type="pres">
      <dgm:prSet presAssocID="{BBE482BE-C9F1-4D41-9346-3BEC7D5AC130}" presName="sibTrans" presStyleLbl="sibTrans2D1" presStyleIdx="4" presStyleCnt="5"/>
      <dgm:spPr/>
      <dgm:t>
        <a:bodyPr/>
        <a:lstStyle/>
        <a:p>
          <a:endParaRPr lang="es-ES"/>
        </a:p>
      </dgm:t>
    </dgm:pt>
    <dgm:pt modelId="{7DA76429-36A8-4570-95BA-854CC1A39445}" type="pres">
      <dgm:prSet presAssocID="{BBE482BE-C9F1-4D41-9346-3BEC7D5AC130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C70838FD-C6AE-4BD8-A570-7D24CA1B2D73}" srcId="{D5F5FF53-7676-4D3B-B6F7-39D581F49A78}" destId="{AD5E1CB4-E1EC-46C7-A13B-943C9C7F5B2C}" srcOrd="1" destOrd="0" parTransId="{D2F582B7-C36B-4832-A393-2DCBD294197C}" sibTransId="{6D875043-C33D-4DED-ACEA-7B85AB103F73}"/>
    <dgm:cxn modelId="{9AE88E9F-ED32-4D9E-BBAC-F94AADE87B07}" type="presOf" srcId="{D5F5FF53-7676-4D3B-B6F7-39D581F49A78}" destId="{5820CA8D-6D59-49D7-8E17-B5AA2DE4779F}" srcOrd="0" destOrd="0" presId="urn:microsoft.com/office/officeart/2005/8/layout/cycle2"/>
    <dgm:cxn modelId="{DA41663A-4D09-4615-BD58-E53F3CF904BD}" srcId="{D5F5FF53-7676-4D3B-B6F7-39D581F49A78}" destId="{2489480C-D0AE-4292-880F-90CBAEB3C92C}" srcOrd="2" destOrd="0" parTransId="{D609BA85-5853-4522-84B8-8918E9C37194}" sibTransId="{C02B623E-960A-4FBC-B6F1-68F4B5CED744}"/>
    <dgm:cxn modelId="{3E20BBE8-29F6-4BF7-AD62-3D5201CEBB7A}" type="presOf" srcId="{BBE482BE-C9F1-4D41-9346-3BEC7D5AC130}" destId="{2A149EE3-D8F4-44CE-BC5D-A7E4043AFB8F}" srcOrd="0" destOrd="0" presId="urn:microsoft.com/office/officeart/2005/8/layout/cycle2"/>
    <dgm:cxn modelId="{195CF0E9-34AF-45E7-96C9-F956914880E4}" type="presOf" srcId="{A2409C71-6158-407C-91A1-13C46DAC4AC0}" destId="{8D2B9F1E-8DF8-4DB6-B4EE-0B94AEDF34EA}" srcOrd="0" destOrd="0" presId="urn:microsoft.com/office/officeart/2005/8/layout/cycle2"/>
    <dgm:cxn modelId="{64E15C86-B5E4-426B-90A1-703E113C0297}" type="presOf" srcId="{12B1DDF5-2C29-4B00-9B5C-A9D9405CCD42}" destId="{88C6B966-BCBD-4CC5-94D7-BF0FA57026BB}" srcOrd="0" destOrd="0" presId="urn:microsoft.com/office/officeart/2005/8/layout/cycle2"/>
    <dgm:cxn modelId="{80BE02C0-45F9-4ADD-8270-7DC9FBA0A16C}" type="presOf" srcId="{A2409C71-6158-407C-91A1-13C46DAC4AC0}" destId="{AAD8F88C-BFE6-4733-9D4A-C201CB25608B}" srcOrd="1" destOrd="0" presId="urn:microsoft.com/office/officeart/2005/8/layout/cycle2"/>
    <dgm:cxn modelId="{B3F849A7-57BB-4047-8A72-2C7ADE66F0DD}" type="presOf" srcId="{6D875043-C33D-4DED-ACEA-7B85AB103F73}" destId="{CB271FB5-8F65-4FC6-B498-A4B870ED46C0}" srcOrd="0" destOrd="0" presId="urn:microsoft.com/office/officeart/2005/8/layout/cycle2"/>
    <dgm:cxn modelId="{C7DFC87A-76E7-41AA-BB52-CBFF9A4EEF9C}" type="presOf" srcId="{BF5A3631-82F2-44BD-A6C2-23F219465566}" destId="{3B3C9ABC-39A4-42CA-9977-412CC07B6613}" srcOrd="0" destOrd="0" presId="urn:microsoft.com/office/officeart/2005/8/layout/cycle2"/>
    <dgm:cxn modelId="{E878C161-5235-4C0D-AC96-AAA73B45A7E1}" srcId="{D5F5FF53-7676-4D3B-B6F7-39D581F49A78}" destId="{47C9A412-E8ED-4202-8D20-8C80D6C6E464}" srcOrd="0" destOrd="0" parTransId="{6054D703-B4F8-4F10-BEC4-13E277FB877B}" sibTransId="{A2409C71-6158-407C-91A1-13C46DAC4AC0}"/>
    <dgm:cxn modelId="{A8890D93-C4E1-401A-9D1C-1E035A0E7647}" type="presOf" srcId="{F8E46F71-EB99-4B9D-AA57-BB4FB93171A2}" destId="{54ECC0B8-6D79-45E4-9B72-23C0A1D60030}" srcOrd="1" destOrd="0" presId="urn:microsoft.com/office/officeart/2005/8/layout/cycle2"/>
    <dgm:cxn modelId="{E23C4C8F-67D4-445E-B365-5B80A6ED9BD3}" type="presOf" srcId="{BBE482BE-C9F1-4D41-9346-3BEC7D5AC130}" destId="{7DA76429-36A8-4570-95BA-854CC1A39445}" srcOrd="1" destOrd="0" presId="urn:microsoft.com/office/officeart/2005/8/layout/cycle2"/>
    <dgm:cxn modelId="{1601B3D2-DB1D-4FA8-9E6A-7F70DA312637}" type="presOf" srcId="{C02B623E-960A-4FBC-B6F1-68F4B5CED744}" destId="{37F2E340-9789-43EE-A1DC-37BEC0FE6C73}" srcOrd="0" destOrd="0" presId="urn:microsoft.com/office/officeart/2005/8/layout/cycle2"/>
    <dgm:cxn modelId="{55B7C33D-AF68-4774-AD83-59C1C3F5E4EE}" type="presOf" srcId="{AD5E1CB4-E1EC-46C7-A13B-943C9C7F5B2C}" destId="{413818ED-6B33-41E1-B8BD-85F1328FF5FF}" srcOrd="0" destOrd="0" presId="urn:microsoft.com/office/officeart/2005/8/layout/cycle2"/>
    <dgm:cxn modelId="{7C84392C-E003-40AA-8B2C-CC75E464A064}" type="presOf" srcId="{2489480C-D0AE-4292-880F-90CBAEB3C92C}" destId="{7B1E40C1-47E7-4443-B2FB-F191D8D48FCF}" srcOrd="0" destOrd="0" presId="urn:microsoft.com/office/officeart/2005/8/layout/cycle2"/>
    <dgm:cxn modelId="{42F927C4-269C-4B2A-A5F8-23CCADA8F98F}" type="presOf" srcId="{F8E46F71-EB99-4B9D-AA57-BB4FB93171A2}" destId="{651996F2-CE18-4C64-9F30-C46B26CB3D3D}" srcOrd="0" destOrd="0" presId="urn:microsoft.com/office/officeart/2005/8/layout/cycle2"/>
    <dgm:cxn modelId="{16D29BEE-08EE-4245-9487-4FAA63BC01D9}" srcId="{D5F5FF53-7676-4D3B-B6F7-39D581F49A78}" destId="{BF5A3631-82F2-44BD-A6C2-23F219465566}" srcOrd="4" destOrd="0" parTransId="{4FC0F9F6-64BA-478F-AC42-6C902F3D5031}" sibTransId="{BBE482BE-C9F1-4D41-9346-3BEC7D5AC130}"/>
    <dgm:cxn modelId="{19F739DE-45DA-48A7-B493-8F3BB98FF4F5}" srcId="{D5F5FF53-7676-4D3B-B6F7-39D581F49A78}" destId="{12B1DDF5-2C29-4B00-9B5C-A9D9405CCD42}" srcOrd="3" destOrd="0" parTransId="{7283BD32-89CA-4722-8D7E-1A3654400AF9}" sibTransId="{F8E46F71-EB99-4B9D-AA57-BB4FB93171A2}"/>
    <dgm:cxn modelId="{1DED2EE7-D1BC-49CE-96EC-F08E0FEC6B18}" type="presOf" srcId="{C02B623E-960A-4FBC-B6F1-68F4B5CED744}" destId="{C99BA590-6B1D-4D06-BF4C-B77E67281820}" srcOrd="1" destOrd="0" presId="urn:microsoft.com/office/officeart/2005/8/layout/cycle2"/>
    <dgm:cxn modelId="{12F135B9-9BA3-4F63-8FC1-4BB65606CEFA}" type="presOf" srcId="{6D875043-C33D-4DED-ACEA-7B85AB103F73}" destId="{9013415C-A9BE-4179-B457-0FC371ECC9FF}" srcOrd="1" destOrd="0" presId="urn:microsoft.com/office/officeart/2005/8/layout/cycle2"/>
    <dgm:cxn modelId="{33813552-EB5A-43D9-942B-3A0BBE089451}" type="presOf" srcId="{47C9A412-E8ED-4202-8D20-8C80D6C6E464}" destId="{60C14FAD-C515-4ED6-8A5D-6C8D051D1268}" srcOrd="0" destOrd="0" presId="urn:microsoft.com/office/officeart/2005/8/layout/cycle2"/>
    <dgm:cxn modelId="{111DE89F-6C9D-4ACB-9B3D-6B3D209F800F}" type="presParOf" srcId="{5820CA8D-6D59-49D7-8E17-B5AA2DE4779F}" destId="{60C14FAD-C515-4ED6-8A5D-6C8D051D1268}" srcOrd="0" destOrd="0" presId="urn:microsoft.com/office/officeart/2005/8/layout/cycle2"/>
    <dgm:cxn modelId="{B3A915E9-A475-4816-AA0B-82B37F9E22CF}" type="presParOf" srcId="{5820CA8D-6D59-49D7-8E17-B5AA2DE4779F}" destId="{8D2B9F1E-8DF8-4DB6-B4EE-0B94AEDF34EA}" srcOrd="1" destOrd="0" presId="urn:microsoft.com/office/officeart/2005/8/layout/cycle2"/>
    <dgm:cxn modelId="{08FB01F9-F44D-49DD-817D-17AEF0F16524}" type="presParOf" srcId="{8D2B9F1E-8DF8-4DB6-B4EE-0B94AEDF34EA}" destId="{AAD8F88C-BFE6-4733-9D4A-C201CB25608B}" srcOrd="0" destOrd="0" presId="urn:microsoft.com/office/officeart/2005/8/layout/cycle2"/>
    <dgm:cxn modelId="{CFDB7A4B-628E-4DC4-B3D4-DF4A4A9B28D1}" type="presParOf" srcId="{5820CA8D-6D59-49D7-8E17-B5AA2DE4779F}" destId="{413818ED-6B33-41E1-B8BD-85F1328FF5FF}" srcOrd="2" destOrd="0" presId="urn:microsoft.com/office/officeart/2005/8/layout/cycle2"/>
    <dgm:cxn modelId="{9861DE3B-2EC8-43F3-9EEA-62F98809544D}" type="presParOf" srcId="{5820CA8D-6D59-49D7-8E17-B5AA2DE4779F}" destId="{CB271FB5-8F65-4FC6-B498-A4B870ED46C0}" srcOrd="3" destOrd="0" presId="urn:microsoft.com/office/officeart/2005/8/layout/cycle2"/>
    <dgm:cxn modelId="{F5125318-744E-4FF3-A367-BA5D531249AD}" type="presParOf" srcId="{CB271FB5-8F65-4FC6-B498-A4B870ED46C0}" destId="{9013415C-A9BE-4179-B457-0FC371ECC9FF}" srcOrd="0" destOrd="0" presId="urn:microsoft.com/office/officeart/2005/8/layout/cycle2"/>
    <dgm:cxn modelId="{5C8A8FFA-67E3-4840-8A98-477782001875}" type="presParOf" srcId="{5820CA8D-6D59-49D7-8E17-B5AA2DE4779F}" destId="{7B1E40C1-47E7-4443-B2FB-F191D8D48FCF}" srcOrd="4" destOrd="0" presId="urn:microsoft.com/office/officeart/2005/8/layout/cycle2"/>
    <dgm:cxn modelId="{2CF2343D-B027-4EE1-AEA3-4E5FA42484EB}" type="presParOf" srcId="{5820CA8D-6D59-49D7-8E17-B5AA2DE4779F}" destId="{37F2E340-9789-43EE-A1DC-37BEC0FE6C73}" srcOrd="5" destOrd="0" presId="urn:microsoft.com/office/officeart/2005/8/layout/cycle2"/>
    <dgm:cxn modelId="{51E84601-1D2A-4F09-8CDD-A8BE0A8F3DC1}" type="presParOf" srcId="{37F2E340-9789-43EE-A1DC-37BEC0FE6C73}" destId="{C99BA590-6B1D-4D06-BF4C-B77E67281820}" srcOrd="0" destOrd="0" presId="urn:microsoft.com/office/officeart/2005/8/layout/cycle2"/>
    <dgm:cxn modelId="{6AFE7853-0B48-4F70-A1A9-115BAFB4B76A}" type="presParOf" srcId="{5820CA8D-6D59-49D7-8E17-B5AA2DE4779F}" destId="{88C6B966-BCBD-4CC5-94D7-BF0FA57026BB}" srcOrd="6" destOrd="0" presId="urn:microsoft.com/office/officeart/2005/8/layout/cycle2"/>
    <dgm:cxn modelId="{EA7C178C-D00F-4061-87ED-850C038A37B3}" type="presParOf" srcId="{5820CA8D-6D59-49D7-8E17-B5AA2DE4779F}" destId="{651996F2-CE18-4C64-9F30-C46B26CB3D3D}" srcOrd="7" destOrd="0" presId="urn:microsoft.com/office/officeart/2005/8/layout/cycle2"/>
    <dgm:cxn modelId="{AC825816-380C-4E2A-BF1D-869EFD7ECE97}" type="presParOf" srcId="{651996F2-CE18-4C64-9F30-C46B26CB3D3D}" destId="{54ECC0B8-6D79-45E4-9B72-23C0A1D60030}" srcOrd="0" destOrd="0" presId="urn:microsoft.com/office/officeart/2005/8/layout/cycle2"/>
    <dgm:cxn modelId="{7E1430C2-8E12-4EDF-B5F8-560267912EA1}" type="presParOf" srcId="{5820CA8D-6D59-49D7-8E17-B5AA2DE4779F}" destId="{3B3C9ABC-39A4-42CA-9977-412CC07B6613}" srcOrd="8" destOrd="0" presId="urn:microsoft.com/office/officeart/2005/8/layout/cycle2"/>
    <dgm:cxn modelId="{360A4769-0B22-4E0B-AB37-85DDC8FACD24}" type="presParOf" srcId="{5820CA8D-6D59-49D7-8E17-B5AA2DE4779F}" destId="{2A149EE3-D8F4-44CE-BC5D-A7E4043AFB8F}" srcOrd="9" destOrd="0" presId="urn:microsoft.com/office/officeart/2005/8/layout/cycle2"/>
    <dgm:cxn modelId="{34A49053-CFE9-4ACA-AD92-9A2509E917AE}" type="presParOf" srcId="{2A149EE3-D8F4-44CE-BC5D-A7E4043AFB8F}" destId="{7DA76429-36A8-4570-95BA-854CC1A394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14FAD-C515-4ED6-8A5D-6C8D051D1268}">
      <dsp:nvSpPr>
        <dsp:cNvPr id="0" name=""/>
        <dsp:cNvSpPr/>
      </dsp:nvSpPr>
      <dsp:spPr>
        <a:xfrm>
          <a:off x="2888246" y="-92437"/>
          <a:ext cx="2899962" cy="244182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oadway" pitchFamily="82" charset="0"/>
            </a:rPr>
            <a:t>MEDIOS DE COMUNICACIÓN</a:t>
          </a:r>
          <a:endParaRPr lang="es-MX" sz="1800" kern="1200" dirty="0">
            <a:latin typeface="Broadway" pitchFamily="82" charset="0"/>
          </a:endParaRPr>
        </a:p>
      </dsp:txBody>
      <dsp:txXfrm>
        <a:off x="3312936" y="265160"/>
        <a:ext cx="2050582" cy="1726631"/>
      </dsp:txXfrm>
    </dsp:sp>
    <dsp:sp modelId="{8D2B9F1E-8DF8-4DB6-B4EE-0B94AEDF34EA}">
      <dsp:nvSpPr>
        <dsp:cNvPr id="0" name=""/>
        <dsp:cNvSpPr/>
      </dsp:nvSpPr>
      <dsp:spPr>
        <a:xfrm rot="1839228">
          <a:off x="5722513" y="1805956"/>
          <a:ext cx="691347" cy="6956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latin typeface="Broadway" pitchFamily="82" charset="0"/>
          </a:endParaRPr>
        </a:p>
      </dsp:txBody>
      <dsp:txXfrm>
        <a:off x="5737004" y="1892207"/>
        <a:ext cx="483943" cy="417369"/>
      </dsp:txXfrm>
    </dsp:sp>
    <dsp:sp modelId="{413818ED-6B33-41E1-B8BD-85F1328FF5FF}">
      <dsp:nvSpPr>
        <dsp:cNvPr id="0" name=""/>
        <dsp:cNvSpPr/>
      </dsp:nvSpPr>
      <dsp:spPr>
        <a:xfrm>
          <a:off x="6502091" y="1991150"/>
          <a:ext cx="2061081" cy="206108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8469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846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oadway" pitchFamily="82" charset="0"/>
            </a:rPr>
            <a:t>AMIGOS</a:t>
          </a:r>
          <a:endParaRPr lang="es-MX" sz="1800" kern="1200" dirty="0">
            <a:latin typeface="Broadway" pitchFamily="82" charset="0"/>
          </a:endParaRPr>
        </a:p>
      </dsp:txBody>
      <dsp:txXfrm>
        <a:off x="6803929" y="2292988"/>
        <a:ext cx="1457405" cy="1457405"/>
      </dsp:txXfrm>
    </dsp:sp>
    <dsp:sp modelId="{CB271FB5-8F65-4FC6-B498-A4B870ED46C0}">
      <dsp:nvSpPr>
        <dsp:cNvPr id="0" name=""/>
        <dsp:cNvSpPr/>
      </dsp:nvSpPr>
      <dsp:spPr>
        <a:xfrm rot="6980771">
          <a:off x="6561468" y="4062391"/>
          <a:ext cx="567055" cy="6956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7864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90000"/>
                <a:hueOff val="0"/>
                <a:satOff val="0"/>
                <a:lumOff val="786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latin typeface="Broadway" pitchFamily="82" charset="0"/>
          </a:endParaRPr>
        </a:p>
      </dsp:txBody>
      <dsp:txXfrm rot="10800000">
        <a:off x="6684274" y="4125291"/>
        <a:ext cx="396939" cy="417369"/>
      </dsp:txXfrm>
    </dsp:sp>
    <dsp:sp modelId="{7B1E40C1-47E7-4443-B2FB-F191D8D48FCF}">
      <dsp:nvSpPr>
        <dsp:cNvPr id="0" name=""/>
        <dsp:cNvSpPr/>
      </dsp:nvSpPr>
      <dsp:spPr>
        <a:xfrm>
          <a:off x="5112574" y="4796929"/>
          <a:ext cx="2061081" cy="206108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16938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1693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oadway" pitchFamily="82" charset="0"/>
            </a:rPr>
            <a:t>FAMILIA</a:t>
          </a:r>
          <a:endParaRPr lang="es-MX" sz="1800" kern="1200" dirty="0">
            <a:latin typeface="Broadway" pitchFamily="82" charset="0"/>
          </a:endParaRPr>
        </a:p>
      </dsp:txBody>
      <dsp:txXfrm>
        <a:off x="5414412" y="5098767"/>
        <a:ext cx="1457405" cy="1457405"/>
      </dsp:txXfrm>
    </dsp:sp>
    <dsp:sp modelId="{37F2E340-9789-43EE-A1DC-37BEC0FE6C73}">
      <dsp:nvSpPr>
        <dsp:cNvPr id="0" name=""/>
        <dsp:cNvSpPr/>
      </dsp:nvSpPr>
      <dsp:spPr>
        <a:xfrm rot="10800639">
          <a:off x="4030529" y="5479341"/>
          <a:ext cx="764645" cy="6956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15729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90000"/>
                <a:hueOff val="0"/>
                <a:satOff val="0"/>
                <a:lumOff val="1572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latin typeface="Broadway" pitchFamily="82" charset="0"/>
          </a:endParaRPr>
        </a:p>
      </dsp:txBody>
      <dsp:txXfrm rot="10800000">
        <a:off x="4239213" y="5618483"/>
        <a:ext cx="555961" cy="417369"/>
      </dsp:txXfrm>
    </dsp:sp>
    <dsp:sp modelId="{88C6B966-BCBD-4CC5-94D7-BF0FA57026BB}">
      <dsp:nvSpPr>
        <dsp:cNvPr id="0" name=""/>
        <dsp:cNvSpPr/>
      </dsp:nvSpPr>
      <dsp:spPr>
        <a:xfrm>
          <a:off x="1608765" y="4796277"/>
          <a:ext cx="2061081" cy="206108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25406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2540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oadway" pitchFamily="82" charset="0"/>
            </a:rPr>
            <a:t>LENGUAJE</a:t>
          </a:r>
          <a:endParaRPr lang="es-MX" sz="1800" kern="1200" dirty="0">
            <a:latin typeface="Broadway" pitchFamily="82" charset="0"/>
          </a:endParaRPr>
        </a:p>
      </dsp:txBody>
      <dsp:txXfrm>
        <a:off x="1910603" y="5098115"/>
        <a:ext cx="1457405" cy="1457405"/>
      </dsp:txXfrm>
    </dsp:sp>
    <dsp:sp modelId="{651996F2-CE18-4C64-9F30-C46B26CB3D3D}">
      <dsp:nvSpPr>
        <dsp:cNvPr id="0" name=""/>
        <dsp:cNvSpPr/>
      </dsp:nvSpPr>
      <dsp:spPr>
        <a:xfrm rot="14544201">
          <a:off x="1579643" y="4054613"/>
          <a:ext cx="630222" cy="6956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23594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90000"/>
                <a:hueOff val="0"/>
                <a:satOff val="0"/>
                <a:lumOff val="2359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latin typeface="Broadway" pitchFamily="82" charset="0"/>
          </a:endParaRPr>
        </a:p>
      </dsp:txBody>
      <dsp:txXfrm rot="10800000">
        <a:off x="1717969" y="4277514"/>
        <a:ext cx="441155" cy="417369"/>
      </dsp:txXfrm>
    </dsp:sp>
    <dsp:sp modelId="{3B3C9ABC-39A4-42CA-9977-412CC07B6613}">
      <dsp:nvSpPr>
        <dsp:cNvPr id="0" name=""/>
        <dsp:cNvSpPr/>
      </dsp:nvSpPr>
      <dsp:spPr>
        <a:xfrm>
          <a:off x="103137" y="1915867"/>
          <a:ext cx="2061081" cy="206108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33875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3387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oadway" pitchFamily="82" charset="0"/>
            </a:rPr>
            <a:t>SOCIEDAD</a:t>
          </a:r>
          <a:endParaRPr lang="es-MX" sz="1800" kern="1200" dirty="0">
            <a:latin typeface="Broadway" pitchFamily="82" charset="0"/>
          </a:endParaRPr>
        </a:p>
      </dsp:txBody>
      <dsp:txXfrm>
        <a:off x="404975" y="2217705"/>
        <a:ext cx="1457405" cy="1457405"/>
      </dsp:txXfrm>
    </dsp:sp>
    <dsp:sp modelId="{2A149EE3-D8F4-44CE-BC5D-A7E4043AFB8F}">
      <dsp:nvSpPr>
        <dsp:cNvPr id="0" name=""/>
        <dsp:cNvSpPr/>
      </dsp:nvSpPr>
      <dsp:spPr>
        <a:xfrm rot="19826032">
          <a:off x="2229413" y="1785887"/>
          <a:ext cx="673739" cy="6956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31458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shade val="90000"/>
                <a:hueOff val="0"/>
                <a:satOff val="0"/>
                <a:lumOff val="3145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latin typeface="Broadway" pitchFamily="82" charset="0"/>
          </a:endParaRPr>
        </a:p>
      </dsp:txBody>
      <dsp:txXfrm>
        <a:off x="2242572" y="1974876"/>
        <a:ext cx="471617" cy="41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325E-B415-431D-B09A-CB88EA985FBD}" type="datetimeFigureOut">
              <a:rPr lang="es-MX" smtClean="0"/>
              <a:pPr/>
              <a:t>08/04/2013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9707-EA2E-4B47-A437-957CD4460CDE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8.jpe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1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16379"/>
            <a:ext cx="9126876" cy="68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877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1476672" y="332656"/>
            <a:ext cx="9577064" cy="2880320"/>
          </a:xfrm>
        </p:spPr>
        <p:txBody>
          <a:bodyPr>
            <a:normAutofit fontScale="92500" lnSpcReduction="20000"/>
          </a:bodyPr>
          <a:lstStyle/>
          <a:p>
            <a:pPr lvl="8" algn="ctr"/>
            <a:r>
              <a:rPr lang="es-ES" sz="2600" dirty="0" smtClean="0">
                <a:latin typeface="Broadway" pitchFamily="82" charset="0"/>
                <a:cs typeface="Arial" pitchFamily="34" charset="0"/>
              </a:rPr>
              <a:t>El deseo, es el anhelo de cumplir una voluntad o saciar un gusto. Pueden desearse objetos materiales (una casa, un automóvil), situaciones (vacaciones, un reencuentro familiar) o personas (el </a:t>
            </a:r>
            <a:r>
              <a:rPr lang="es-ES" sz="2600" b="1" dirty="0" smtClean="0">
                <a:latin typeface="Broadway" pitchFamily="82" charset="0"/>
                <a:cs typeface="Arial" pitchFamily="34" charset="0"/>
              </a:rPr>
              <a:t>deseo sexual</a:t>
            </a:r>
            <a:r>
              <a:rPr lang="es-ES" sz="2600" dirty="0" smtClean="0">
                <a:latin typeface="Broadway" pitchFamily="82" charset="0"/>
                <a:cs typeface="Arial" pitchFamily="34" charset="0"/>
              </a:rPr>
              <a:t>).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600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8" name="Picture 4" descr="http://2.bp.blogspot.com/-B2PsXohxvmw/Tab4IQ0B3UI/AAAAAAAAAek/nGA1U_Ztfhg/s1600/des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890567" cy="336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7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183880" cy="51125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400" dirty="0" smtClean="0">
                <a:latin typeface="Broadway" pitchFamily="82" charset="0"/>
                <a:cs typeface="Arial" pitchFamily="34" charset="0"/>
              </a:rPr>
              <a:t>Las motivaciones del deseo pueden ser muy variadas. En ocasiones, el deseo surge por el recuerdo de vivencias pasadas que resultaron placenteras.</a:t>
            </a:r>
          </a:p>
          <a:p>
            <a:pPr algn="ctr">
              <a:buNone/>
            </a:pPr>
            <a:endParaRPr lang="es-ES" sz="2400" dirty="0" smtClean="0">
              <a:latin typeface="Broadway" pitchFamily="82" charset="0"/>
              <a:cs typeface="Arial" pitchFamily="34" charset="0"/>
            </a:endParaRPr>
          </a:p>
          <a:p>
            <a:pPr algn="ctr"/>
            <a:r>
              <a:rPr lang="es-ES" sz="2400" dirty="0" smtClean="0">
                <a:latin typeface="Broadway" pitchFamily="82" charset="0"/>
                <a:cs typeface="Arial" pitchFamily="34" charset="0"/>
              </a:rPr>
              <a:t>El deseo forma parte de la naturaleza humana y es uno de los motores que impulsan la conducta humana.</a:t>
            </a:r>
          </a:p>
          <a:p>
            <a:pPr algn="ctr"/>
            <a:endParaRPr lang="es-MX" sz="2400" dirty="0" smtClean="0">
              <a:latin typeface="Broadway" pitchFamily="82" charset="0"/>
              <a:cs typeface="Arial" pitchFamily="34" charset="0"/>
            </a:endParaRPr>
          </a:p>
          <a:p>
            <a:pPr algn="ctr"/>
            <a:r>
              <a:rPr lang="es-ES" sz="2400" dirty="0" smtClean="0">
                <a:latin typeface="Broadway" pitchFamily="82" charset="0"/>
                <a:cs typeface="Arial" pitchFamily="34" charset="0"/>
              </a:rPr>
              <a:t>A cada deseo le precede un sentimiento, se puede decir que al deseo sexual le precede un sentimiento de atracción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772400" cy="1512167"/>
          </a:xfrm>
        </p:spPr>
        <p:txBody>
          <a:bodyPr/>
          <a:lstStyle/>
          <a:p>
            <a:pPr algn="ctr"/>
            <a:r>
              <a:rPr lang="es-MX" sz="9600" dirty="0" smtClean="0">
                <a:solidFill>
                  <a:srgbClr val="FF0000"/>
                </a:solidFill>
                <a:latin typeface="Broadway" pitchFamily="82" charset="0"/>
              </a:rPr>
              <a:t>Placer </a:t>
            </a:r>
            <a:endParaRPr lang="es-MX" sz="9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231803" cy="323180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3609458"/>
            <a:ext cx="3112207" cy="32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83732"/>
            <a:ext cx="2857497" cy="214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1" y="2492896"/>
            <a:ext cx="2506740" cy="184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8643"/>
            <a:ext cx="2850639" cy="189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68" y="4357371"/>
            <a:ext cx="2671533" cy="228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2" y="404664"/>
            <a:ext cx="293011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62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487936" cy="232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90" y="3645024"/>
            <a:ext cx="4418856" cy="220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74419"/>
            <a:ext cx="1780057" cy="237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16" y="3838200"/>
            <a:ext cx="2217152" cy="262163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374960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Placer psíquico </a:t>
            </a:r>
            <a:endParaRPr lang="es-MX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49" y="10744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Placer estético</a:t>
            </a:r>
            <a:endParaRPr lang="es-MX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2" y="1700808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r="17454"/>
          <a:stretch/>
        </p:blipFill>
        <p:spPr>
          <a:xfrm>
            <a:off x="3635896" y="1675889"/>
            <a:ext cx="2657669" cy="257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" y="4149080"/>
            <a:ext cx="2313888" cy="224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22463"/>
            <a:ext cx="3312361" cy="257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1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600200"/>
          </a:xfrm>
        </p:spPr>
        <p:txBody>
          <a:bodyPr/>
          <a:lstStyle/>
          <a:p>
            <a:pPr algn="ctr"/>
            <a:r>
              <a:rPr lang="es-MX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Intelectual </a:t>
            </a:r>
            <a:endParaRPr lang="es-MX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83038"/>
            <a:ext cx="2592288" cy="209477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83038"/>
            <a:ext cx="2304256" cy="203189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359646" cy="261590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05548"/>
            <a:ext cx="3419872" cy="22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19" y="2642087"/>
            <a:ext cx="1647825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67">
            <a:off x="3363673" y="2570237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CuadroTexto"/>
          <p:cNvSpPr txBox="1"/>
          <p:nvPr/>
        </p:nvSpPr>
        <p:spPr>
          <a:xfrm>
            <a:off x="0" y="3844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oadway" pitchFamily="82" charset="0"/>
              </a:rPr>
              <a:t>EROS NOS VISITA </a:t>
            </a:r>
            <a:endParaRPr lang="es-MX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120">
            <a:off x="157994" y="4307430"/>
            <a:ext cx="2351913" cy="231516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28" y="3085428"/>
            <a:ext cx="2200275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435">
            <a:off x="133687" y="2194839"/>
            <a:ext cx="182880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28" y="4773179"/>
            <a:ext cx="3731966" cy="249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0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01931391"/>
              </p:ext>
            </p:extLst>
          </p:nvPr>
        </p:nvGraphicFramePr>
        <p:xfrm>
          <a:off x="179512" y="0"/>
          <a:ext cx="8676456" cy="682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0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5791"/>
          <a:stretch/>
        </p:blipFill>
        <p:spPr>
          <a:xfrm>
            <a:off x="7236296" y="3902120"/>
            <a:ext cx="1800200" cy="292707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49" y="0"/>
            <a:ext cx="4065751" cy="229056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116632"/>
            <a:ext cx="3033688" cy="1847850"/>
          </a:xfrm>
          <a:prstGeom prst="roundRect">
            <a:avLst>
              <a:gd name="adj" fmla="val 280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Llamada de nube"/>
          <p:cNvSpPr/>
          <p:nvPr/>
        </p:nvSpPr>
        <p:spPr>
          <a:xfrm>
            <a:off x="1259632" y="1268760"/>
            <a:ext cx="5112568" cy="3600400"/>
          </a:xfrm>
          <a:prstGeom prst="cloudCallout">
            <a:avLst>
              <a:gd name="adj1" fmla="val 73489"/>
              <a:gd name="adj2" fmla="val 36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3424497"/>
            <a:ext cx="2520702" cy="343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6" y="1817386"/>
            <a:ext cx="3504406" cy="250314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81128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8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61248"/>
            <a:ext cx="9144000" cy="9878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sz="2400" b="1" i="1" dirty="0" smtClean="0">
                <a:solidFill>
                  <a:schemeClr val="tx1"/>
                </a:solidFill>
                <a:latin typeface="MicrogrammaDBolExt" pitchFamily="34" charset="0"/>
              </a:rPr>
              <a:t>Profesora: AMALIA PICHARDO HERNANDEZ</a:t>
            </a:r>
          </a:p>
          <a:p>
            <a:pPr algn="ctr" eaLnBrk="1" hangingPunct="1">
              <a:defRPr/>
            </a:pPr>
            <a:endParaRPr lang="es-MX" sz="2400" b="1" i="1" dirty="0" smtClean="0">
              <a:solidFill>
                <a:schemeClr val="tx1"/>
              </a:solidFill>
              <a:latin typeface="MicrogrammaDBolExt" pitchFamily="34" charset="0"/>
            </a:endParaRPr>
          </a:p>
          <a:p>
            <a:pPr algn="ctr" eaLnBrk="1" hangingPunct="1">
              <a:defRPr/>
            </a:pPr>
            <a:endParaRPr lang="es-MX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-19566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/>
              <a:t>UNIVERSIDAD NACIONAL AUTONOMA DE MEXICO</a:t>
            </a:r>
            <a:br>
              <a:rPr lang="es-MX" sz="2400" b="1" dirty="0"/>
            </a:br>
            <a:r>
              <a:rPr lang="es-MX" sz="2400" b="1" dirty="0"/>
              <a:t>COLEGIO DE CIENCIAS Y HUMANIDADES</a:t>
            </a:r>
            <a:br>
              <a:rPr lang="es-MX" sz="2400" b="1" dirty="0"/>
            </a:br>
            <a:r>
              <a:rPr lang="es-MX" sz="2400" b="1" dirty="0"/>
              <a:t>PLANTEL AZCAPOTZALCO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609" y="1260555"/>
            <a:ext cx="9098035" cy="98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latin typeface="Broadway" pitchFamily="82" charset="0"/>
              </a:rPr>
              <a:t>Arellanes Avila Luis Adrián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latin typeface="Broadway" pitchFamily="82" charset="0"/>
              </a:rPr>
              <a:t>Balderas Vargas Catherine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latin typeface="Broadway" pitchFamily="82" charset="0"/>
              </a:rPr>
              <a:t>Blanco Rosas Francisco Javier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latin typeface="Broadway" pitchFamily="82" charset="0"/>
              </a:rPr>
              <a:t>Garfias Ramírez Sergio Humberto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latin typeface="Broadway" pitchFamily="82" charset="0"/>
              </a:rPr>
              <a:t>Jiménez Gonzales Esmeralda Sarai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latin typeface="Broadway" pitchFamily="82" charset="0"/>
              </a:rPr>
              <a:t>Macoco Muñoz Francisco Javier</a:t>
            </a:r>
          </a:p>
          <a:p>
            <a:pPr algn="l" eaLnBrk="1" hangingPunct="1">
              <a:defRPr/>
            </a:pPr>
            <a:r>
              <a:rPr lang="es-MX" sz="2000" dirty="0">
                <a:latin typeface="Broadway" pitchFamily="82" charset="0"/>
              </a:rPr>
              <a:t> </a:t>
            </a:r>
            <a:r>
              <a:rPr lang="es-MX" sz="2000" dirty="0" smtClean="0">
                <a:latin typeface="Broadway" pitchFamily="82" charset="0"/>
              </a:rPr>
              <a:t>      </a:t>
            </a:r>
          </a:p>
          <a:p>
            <a:pPr algn="l" eaLnBrk="1" hangingPunct="1">
              <a:defRPr/>
            </a:pPr>
            <a:r>
              <a:rPr lang="es-MX" sz="2000" dirty="0">
                <a:effectLst/>
                <a:latin typeface="Broadway" pitchFamily="82" charset="0"/>
              </a:rPr>
              <a:t> </a:t>
            </a:r>
            <a:r>
              <a:rPr lang="es-MX" sz="2000" dirty="0" smtClean="0">
                <a:effectLst/>
                <a:latin typeface="Broadway" pitchFamily="82" charset="0"/>
              </a:rPr>
              <a:t>        </a:t>
            </a:r>
            <a:r>
              <a:rPr lang="es-MX" sz="2800" smtClean="0">
                <a:effectLst/>
                <a:latin typeface="Broadway" pitchFamily="82" charset="0"/>
              </a:rPr>
              <a:t>Grupo </a:t>
            </a:r>
            <a:r>
              <a:rPr lang="es-MX" sz="2800" smtClean="0">
                <a:effectLst/>
                <a:latin typeface="Broadway" pitchFamily="82" charset="0"/>
              </a:rPr>
              <a:t>614-2013</a:t>
            </a:r>
            <a:endParaRPr lang="es-MX" sz="2800" dirty="0" smtClean="0">
              <a:effectLst/>
              <a:latin typeface="Broadway" pitchFamily="82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s-MX" sz="2000" dirty="0">
              <a:latin typeface="Broadway" pitchFamily="82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s-MX" sz="2000" dirty="0" smtClean="0">
              <a:latin typeface="Broadway" pitchFamily="82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s-MX" sz="2000" dirty="0">
              <a:latin typeface="Broadway" pitchFamily="82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s-MX" sz="2000" dirty="0" smtClean="0">
              <a:latin typeface="Broadway" pitchFamily="82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latin typeface="Broadway" pitchFamily="82" charset="0"/>
              </a:rPr>
              <a:t> 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s-MX" dirty="0" smtClean="0">
              <a:latin typeface="Broadway" pitchFamily="82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s-MX" dirty="0" smtClean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45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" y="188640"/>
            <a:ext cx="8953487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96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302">
            <a:off x="5982010" y="3034505"/>
            <a:ext cx="3333750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CuadroTexto"/>
          <p:cNvSpPr txBox="1"/>
          <p:nvPr/>
        </p:nvSpPr>
        <p:spPr>
          <a:xfrm>
            <a:off x="1115616" y="8175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AFECTO Y DESEO</a:t>
            </a:r>
          </a:p>
          <a:p>
            <a:pPr algn="ctr"/>
            <a:endParaRPr lang="es-MX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632">
            <a:off x="4848673" y="3020158"/>
            <a:ext cx="182880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1520">
            <a:off x="497412" y="2381131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27" y="3419976"/>
            <a:ext cx="28346" cy="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1" y="3439197"/>
            <a:ext cx="3356768" cy="3478280"/>
          </a:xfrm>
          <a:prstGeom prst="roundRect">
            <a:avLst>
              <a:gd name="adj" fmla="val 412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2222" r="89778">
                        <a14:foregroundMark x1="46667" y1="28889" x2="2222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5195">
            <a:off x="1802215" y="2048454"/>
            <a:ext cx="2143125" cy="21431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41273"/>
            <a:ext cx="3007221" cy="300722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7" r="34127"/>
          <a:stretch/>
        </p:blipFill>
        <p:spPr>
          <a:xfrm>
            <a:off x="539552" y="10197"/>
            <a:ext cx="1330036" cy="34290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81000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087647" y="19472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Broadway" pitchFamily="82" charset="0"/>
              </a:rPr>
              <a:t>ATRACCIÓN SEXUAL</a:t>
            </a:r>
          </a:p>
          <a:p>
            <a:pPr algn="ctr"/>
            <a:endParaRPr lang="es-MX" sz="2800" dirty="0">
              <a:latin typeface="Broadway" pitchFamily="82" charset="0"/>
            </a:endParaRPr>
          </a:p>
          <a:p>
            <a:pPr algn="ctr"/>
            <a:r>
              <a:rPr lang="es-MX" sz="2800" dirty="0" smtClean="0">
                <a:latin typeface="Broadway" pitchFamily="82" charset="0"/>
              </a:rPr>
              <a:t>ETAPA: PUBERTAD</a:t>
            </a:r>
            <a:endParaRPr lang="es-MX" sz="28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74" y="172216"/>
            <a:ext cx="3569626" cy="267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53748"/>
            <a:ext cx="3677280" cy="2632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0" y="4183560"/>
            <a:ext cx="3462661" cy="269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74" y="4393723"/>
            <a:ext cx="3600400" cy="200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6005" y="3790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= MASTURBACIÓN =</a:t>
            </a:r>
            <a:endParaRPr lang="es-MX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190875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Flecha derecha"/>
          <p:cNvSpPr/>
          <p:nvPr/>
        </p:nvSpPr>
        <p:spPr>
          <a:xfrm>
            <a:off x="1403648" y="2908970"/>
            <a:ext cx="1158641" cy="664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derecha"/>
          <p:cNvSpPr/>
          <p:nvPr/>
        </p:nvSpPr>
        <p:spPr>
          <a:xfrm rot="10800000">
            <a:off x="7092280" y="3087622"/>
            <a:ext cx="1158641" cy="664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 rot="5400000">
            <a:off x="3807928" y="976536"/>
            <a:ext cx="1158641" cy="664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 rot="16200000">
            <a:off x="4139952" y="5486798"/>
            <a:ext cx="1158641" cy="664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7903"/>
            <a:ext cx="3529561" cy="287101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" y="4312212"/>
            <a:ext cx="3405406" cy="255405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818869"/>
            <a:ext cx="2771800" cy="303913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7900" y="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Broadway" pitchFamily="82" charset="0"/>
              </a:rPr>
              <a:t>PROHIBICIÓN</a:t>
            </a:r>
            <a:endParaRPr lang="es-MX" sz="3200" b="1" dirty="0">
              <a:latin typeface="Broadway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26" y="2378742"/>
            <a:ext cx="4320480" cy="2964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Multiplicar"/>
          <p:cNvSpPr/>
          <p:nvPr/>
        </p:nvSpPr>
        <p:spPr>
          <a:xfrm>
            <a:off x="2339752" y="2132856"/>
            <a:ext cx="5112568" cy="34563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7" y="0"/>
            <a:ext cx="2103115" cy="316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488832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Juegos Sexuales 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38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¿Que es?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3456384" cy="4245165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Broadway" pitchFamily="82" charset="0"/>
              </a:rPr>
              <a:t>Es cualquier actividad propia de la conquista y sostenimiento de una relación de pareja. </a:t>
            </a:r>
            <a:endParaRPr lang="es-ES" sz="2800" dirty="0">
              <a:latin typeface="Broadway" pitchFamily="82" charset="0"/>
            </a:endParaRPr>
          </a:p>
        </p:txBody>
      </p:sp>
      <p:pic>
        <p:nvPicPr>
          <p:cNvPr id="1026" name="Picture 2" descr="http://blogellos.com/files/2011/02/Factores-que-favorecen-el-li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881">
            <a:off x="4533333" y="1702366"/>
            <a:ext cx="2714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2637" y="120964"/>
            <a:ext cx="4509443" cy="17958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  <a:t>Actividades comunes</a:t>
            </a:r>
          </a:p>
          <a:p>
            <a:pPr marL="0" indent="0">
              <a:buNone/>
            </a:pP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196">
            <a:off x="127660" y="2472815"/>
            <a:ext cx="41243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ortodonciaparatodos.mex.tl/imagesnew/5/4/6/4/4/labios_rojo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16">
            <a:off x="6443863" y="3196531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mor.net/wp-content/uploads/ligando1-300x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937">
            <a:off x="5258751" y="649614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2.gstatic.com/images?q=tbn:ANd9GcRfiN_Uh_oluTriOg83mOStniE-6nVYbJdXLB1btxDDN6vFBT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398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7344816" cy="3282124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Broadway" pitchFamily="82" charset="0"/>
              </a:rPr>
              <a:t>En las relaciones conyugales o parejas las actividades no son tan visibles, estas podrían ser símbolos y significados que solo ellos conocen. </a:t>
            </a:r>
          </a:p>
          <a:p>
            <a:r>
              <a:rPr lang="es-ES" sz="2800" dirty="0" smtClean="0">
                <a:latin typeface="Broadway" pitchFamily="82" charset="0"/>
              </a:rPr>
              <a:t>En las parejas conyugales los juegos sexuales intensifican la pasión y el deseo. </a:t>
            </a:r>
            <a:endParaRPr lang="es-ES" sz="2800" dirty="0">
              <a:latin typeface="Broadway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096">
            <a:off x="2267744" y="3789040"/>
            <a:ext cx="30480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t3.gstatic.com/images?q=tbn:ANd9GcSPzWvgqas0hY6GlBkkBc8tSgprKesCgzT-1RP6RLlcW5EJGU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1496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juegos sexuales van más allá del  sexo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6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711718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EROTISMO</a:t>
            </a:r>
            <a:endParaRPr lang="es-MX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03848" y="3645024"/>
            <a:ext cx="7117180" cy="861420"/>
          </a:xfrm>
        </p:spPr>
        <p:txBody>
          <a:bodyPr>
            <a:normAutofit/>
          </a:bodyPr>
          <a:lstStyle/>
          <a:p>
            <a:r>
              <a:rPr lang="es-MX" sz="1800" i="1" dirty="0" smtClean="0"/>
              <a:t>SEXO CON SENTIDO</a:t>
            </a:r>
          </a:p>
        </p:txBody>
      </p:sp>
    </p:spTree>
    <p:extLst>
      <p:ext uri="{BB962C8B-B14F-4D97-AF65-F5344CB8AC3E}">
        <p14:creationId xmlns:p14="http://schemas.microsoft.com/office/powerpoint/2010/main" val="8014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80528" y="148478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Broadway" pitchFamily="82" charset="0"/>
              </a:rPr>
              <a:t>GRACIAS POR SU ATENCIÓN </a:t>
            </a:r>
          </a:p>
          <a:p>
            <a:pPr algn="ctr"/>
            <a:endParaRPr lang="es-MX" sz="6600" dirty="0">
              <a:latin typeface="Broadway" pitchFamily="82" charset="0"/>
            </a:endParaRPr>
          </a:p>
          <a:p>
            <a:pPr algn="ctr"/>
            <a:r>
              <a:rPr lang="es-MX" sz="6600" dirty="0" smtClean="0">
                <a:latin typeface="Broadway" pitchFamily="82" charset="0"/>
              </a:rPr>
              <a:t>:)</a:t>
            </a:r>
            <a:endParaRPr lang="es-MX" sz="66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11560" y="260648"/>
            <a:ext cx="2588840" cy="5746452"/>
          </a:xfrm>
        </p:spPr>
        <p:txBody>
          <a:bodyPr>
            <a:normAutofit fontScale="85000" lnSpcReduction="20000"/>
          </a:bodyPr>
          <a:lstStyle/>
          <a:p>
            <a:endParaRPr lang="es-MX" dirty="0" smtClean="0"/>
          </a:p>
          <a:p>
            <a:r>
              <a:rPr lang="es-MX" sz="2200" dirty="0" smtClean="0">
                <a:latin typeface="Broadway" pitchFamily="82" charset="0"/>
              </a:rPr>
              <a:t>El erotismo es un dispositivo complejo (ya que abarca diversos componentes de lo subjetivo y lo social y desde la bioquímica hasta el arte) que genera atracción sexual y que puede ser canalizado adecuadamente para lograr completa satisfacción de las personas si no afecta de un modo concreto negativamente a otras personas.</a:t>
            </a:r>
          </a:p>
          <a:p>
            <a:endParaRPr lang="es-MX" dirty="0"/>
          </a:p>
        </p:txBody>
      </p:sp>
      <p:pic>
        <p:nvPicPr>
          <p:cNvPr id="5" name="4 Marcador de contenido" descr="descar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2941885" cy="4066270"/>
          </a:xfrm>
        </p:spPr>
      </p:pic>
    </p:spTree>
    <p:extLst>
      <p:ext uri="{BB962C8B-B14F-4D97-AF65-F5344CB8AC3E}">
        <p14:creationId xmlns:p14="http://schemas.microsoft.com/office/powerpoint/2010/main" val="3114834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88640"/>
            <a:ext cx="2514600" cy="5818460"/>
          </a:xfrm>
        </p:spPr>
        <p:txBody>
          <a:bodyPr/>
          <a:lstStyle/>
          <a:p>
            <a:endParaRPr lang="es-MX" dirty="0" smtClean="0"/>
          </a:p>
          <a:p>
            <a:r>
              <a:rPr lang="es-MX" sz="1600" dirty="0" smtClean="0">
                <a:latin typeface="Broadway" pitchFamily="82" charset="0"/>
              </a:rPr>
              <a:t>De este modo, el erotismo es un sistema de disposición de señales que se organizan con miras a traer a la superficie la condición latente del deseo. El deseo y la imaginación ponen en acción enormes recursos psicológicos puestos en acción por la imaginación bajo el efecto del impulso del deseo es lo que caracteriza al erotismo y por esta razón se dice  que moviliza los deseos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5" name="4 Marcador de contenido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052736"/>
            <a:ext cx="4608512" cy="2683074"/>
          </a:xfrm>
        </p:spPr>
      </p:pic>
    </p:spTree>
    <p:extLst>
      <p:ext uri="{BB962C8B-B14F-4D97-AF65-F5344CB8AC3E}">
        <p14:creationId xmlns:p14="http://schemas.microsoft.com/office/powerpoint/2010/main" val="3943493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11560" y="476672"/>
            <a:ext cx="2514600" cy="4954364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Broadway" pitchFamily="82" charset="0"/>
              </a:rPr>
              <a:t> El erotismo es exclusivamente humano, es sexualidad socializada  y transformada  por la imaginación  y la voluntad de los hombres y mujeres. Es invención, variación incesante; el sexo es siempre el mismo. </a:t>
            </a:r>
            <a:r>
              <a:rPr lang="es-MX" sz="1800" i="1" dirty="0" smtClean="0">
                <a:latin typeface="Broadway" pitchFamily="82" charset="0"/>
              </a:rPr>
              <a:t>Una percepción del erotismo lleva la cuestión a ámbitos en los cuales se supone una ausencia del mismo.</a:t>
            </a:r>
            <a:endParaRPr lang="es-MX" sz="1800" i="1" dirty="0">
              <a:latin typeface="Broadway" pitchFamily="82" charset="0"/>
            </a:endParaRPr>
          </a:p>
        </p:txBody>
      </p:sp>
      <p:pic>
        <p:nvPicPr>
          <p:cNvPr id="5" name="4 Marcador de contenido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052736"/>
            <a:ext cx="4518317" cy="3384376"/>
          </a:xfrm>
        </p:spPr>
      </p:pic>
    </p:spTree>
    <p:extLst>
      <p:ext uri="{BB962C8B-B14F-4D97-AF65-F5344CB8AC3E}">
        <p14:creationId xmlns:p14="http://schemas.microsoft.com/office/powerpoint/2010/main" val="963420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2291908"/>
            <a:ext cx="3008313" cy="1162050"/>
          </a:xfrm>
        </p:spPr>
        <p:txBody>
          <a:bodyPr/>
          <a:lstStyle/>
          <a:p>
            <a:pPr algn="ctr"/>
            <a:r>
              <a:rPr lang="es-MX" dirty="0" smtClean="0"/>
              <a:t>PIERRE SUBLEYRAS. </a:t>
            </a:r>
            <a:r>
              <a:rPr lang="es-MX" sz="2800" b="0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Jules-Joseph </a:t>
            </a:r>
            <a:r>
              <a:rPr lang="es-MX" sz="2800" b="0" i="0" kern="1200" dirty="0" err="1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Lefebvre</a:t>
            </a:r>
            <a:r>
              <a:rPr lang="es-MX" sz="2800" b="0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s-MX" dirty="0"/>
          </a:p>
        </p:txBody>
      </p:sp>
      <p:pic>
        <p:nvPicPr>
          <p:cNvPr id="1026" name="Picture 2" descr="http://www.wga.hu/art/s/subleyra/le_b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57"/>
            <a:ext cx="5252361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uveaunet.com/chloe/chl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058"/>
            <a:ext cx="3482600" cy="68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25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30dcznuokq8w8.cloudfront.net/thumbnails/w/440/h/440/q/85/works/r/bal/1/6/3/5361_full_80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" y="2492896"/>
            <a:ext cx="41814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-cdn.tripadvisor.com/media/photo-s/02/e7/83/de/musee-de-l-erotis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6141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736276" y="4077072"/>
            <a:ext cx="4392488" cy="1984480"/>
          </a:xfrm>
        </p:spPr>
        <p:txBody>
          <a:bodyPr/>
          <a:lstStyle/>
          <a:p>
            <a:r>
              <a:rPr lang="es-MX" dirty="0" smtClean="0"/>
              <a:t>Arte</a:t>
            </a:r>
            <a:r>
              <a:rPr lang="es-MX" baseline="0" dirty="0" smtClean="0"/>
              <a:t> Sacro </a:t>
            </a:r>
            <a:br>
              <a:rPr lang="es-MX" baseline="0" dirty="0" smtClean="0"/>
            </a:br>
            <a:r>
              <a:rPr lang="es-MX" baseline="0" dirty="0" smtClean="0"/>
              <a:t/>
            </a:r>
            <a:br>
              <a:rPr lang="es-MX" baseline="0" dirty="0" smtClean="0"/>
            </a:br>
            <a:r>
              <a:rPr lang="es-MX" baseline="0" dirty="0" smtClean="0"/>
              <a:t> Alegoría de Venus y Cupido.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19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2636912"/>
            <a:ext cx="59766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Deseo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0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ano">
  <a:themeElements>
    <a:clrScheme name="Personalizado 4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FF6566"/>
      </a:accent1>
      <a:accent2>
        <a:srgbClr val="00B050"/>
      </a:accent2>
      <a:accent3>
        <a:srgbClr val="FFFF00"/>
      </a:accent3>
      <a:accent4>
        <a:srgbClr val="FF0000"/>
      </a:accent4>
      <a:accent5>
        <a:srgbClr val="ED5E00"/>
      </a:accent5>
      <a:accent6>
        <a:srgbClr val="FF0000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409</Words>
  <Application>Microsoft Office PowerPoint</Application>
  <PresentationFormat>Presentación en pantalla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Verano</vt:lpstr>
      <vt:lpstr>Presentación de PowerPoint</vt:lpstr>
      <vt:lpstr>Presentación de PowerPoint</vt:lpstr>
      <vt:lpstr>EROTISMO</vt:lpstr>
      <vt:lpstr>Presentación de PowerPoint</vt:lpstr>
      <vt:lpstr>Presentación de PowerPoint</vt:lpstr>
      <vt:lpstr>Presentación de PowerPoint</vt:lpstr>
      <vt:lpstr>PIERRE SUBLEYRAS. Jules-Joseph Lefebvre.</vt:lpstr>
      <vt:lpstr>Arte Sacro    Alegoría de Venus y Cupido.</vt:lpstr>
      <vt:lpstr>Presentación de PowerPoint</vt:lpstr>
      <vt:lpstr>Presentación de PowerPoint</vt:lpstr>
      <vt:lpstr>Presentación de PowerPoint</vt:lpstr>
      <vt:lpstr>Placer </vt:lpstr>
      <vt:lpstr>Presentación de PowerPoint</vt:lpstr>
      <vt:lpstr>Presentación de PowerPoint</vt:lpstr>
      <vt:lpstr>Placer estético</vt:lpstr>
      <vt:lpstr>Intelectual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Juegos Sexuales </vt:lpstr>
      <vt:lpstr>¿Que es?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</dc:creator>
  <cp:lastModifiedBy>Amalia</cp:lastModifiedBy>
  <cp:revision>17</cp:revision>
  <dcterms:created xsi:type="dcterms:W3CDTF">2013-04-03T00:06:36Z</dcterms:created>
  <dcterms:modified xsi:type="dcterms:W3CDTF">2013-04-08T16:23:02Z</dcterms:modified>
</cp:coreProperties>
</file>